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8313-F7B3-629E-F586-38357F0AC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B62B2-B14B-D69B-0B9D-13FAF8BC1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57136-91FC-CC3D-4A28-C9406346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C4702-EFB5-0EF9-3599-935B213E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0B381-E005-9943-C3BA-59461BF2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423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D1F4-0B90-4DE3-A83A-3A8E6B58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09080-CF4C-9BD8-D3E5-654C0143C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A9822-290F-D6FE-C94B-5E36BE37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11A9C-189B-5034-4D70-1C9BEE25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3881E-89D1-D207-9FA1-042D8F85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26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B42712-614E-C6AE-A821-A34DCFA75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2D98-C227-7560-7209-4272875E7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E654A-D52C-C861-D387-7BCCBCAD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B0FE8-D47C-7D67-4C4E-164EB9516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85242-3E20-7F4C-D524-E9378D29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38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8AA2-F8DA-01CC-C0C8-9B80D67C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350EC-9342-C207-36CC-B9E86E5E9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9D90E-C2A2-8342-A2D0-311B4426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B23-65F5-25D9-CE36-99BD2A3B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754F5-C7EE-49F7-C7D7-8338DA17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6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FE550-3D25-8B49-C40C-CFFD703FC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26763-46D0-B27D-3BC7-73E433203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03DD6-C19B-88DB-83C3-A1A0F79F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FCC4F-5B87-FFE4-B71D-1E381A09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4629C-E86F-0EA4-1752-09F9D690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47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639EC-C91E-FAB9-05B5-468277E6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A265-5BC5-92CC-5A73-AE96FE3F3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A17A6-CF39-5FAF-72CD-6E345A3E5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D5EC6-13F9-A87D-AFD2-CECBDFAC5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B4663-8F7D-FA4B-5014-079905A4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D260D-4C94-9A20-F269-B0043545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4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0385-1FA3-010A-DA7A-E321DDE9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27A53-B8B1-6201-DFF6-E7044FE56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2F259-0485-A7AA-C722-CD5F3558F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98E67-18E2-1509-1006-4FFC9D6E8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6984D-D09C-9C9D-A446-73E64A14B7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B31197-460E-09A9-9EC3-6540124F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511951-7BA1-A0EC-C65F-E5CC1E1F7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CCDD5-1FFD-B35E-F70F-9244D1FD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66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0CA5-39D4-5B02-092E-A26E077B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2B27A-4A94-53DE-C159-9A81CBF58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D5D80-22A4-82F9-F95D-3A5EA5E4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2B21C-1DB7-9B0B-F950-E266D417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71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5F6B5-3D2B-42DA-4224-6E0FC637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DEC57B-8B0A-FF2C-8ABF-4EA85C40E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7AE3B-BDF2-FE2E-1C65-AC5CDE1C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38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A331F-FFC4-C1C8-7F6D-9F278BD3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79FFC-386A-974C-2FED-97C241FAD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28B93-F841-A4F1-6FBE-75D530FDF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CC289-6129-03CE-CD31-9B1748B01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3163D-1DEC-8FAE-CA37-B14523FE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919B5-DCD9-731E-C500-984F5CD5D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38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AA5B-6AF4-A914-CBC4-99AED630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9D52A-5CFF-9815-C235-7947B1E12F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7F700-8455-7267-A040-0A9D20215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E082F-FF14-2DC6-AB0F-56D85042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E73BE-CB5D-CE2B-AE32-0F15FD55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B9462-6D5B-BE2E-4751-489ECBD6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46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199D5F-9DBD-C7AB-4E96-ED0A2BDF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0D378-76FB-CCE0-43C0-676A4932D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67C6-AC01-B959-B4DC-C40881B51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BE92B-D34D-48F5-903F-F957807E6AA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2972E-A80C-7426-3EF7-67453876B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8E1BE-F937-332E-55C6-0155B8BDB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826B8-91E6-4545-B722-1F86B9B6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67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nti-bullyingalliance.org.uk/anti-bullying-week-2023-make-noise-about-bullying/anti-bullying-week-2023-make-noise-about-bullyin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nti-bullyingalliance.org.uk/anti-bullying-week-2023-make-noise-about-bullying/anti-bullying-week-2023-make-noise-about-bullyin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yellow figures and a red figure on the other side">
            <a:extLst>
              <a:ext uri="{FF2B5EF4-FFF2-40B4-BE49-F238E27FC236}">
                <a16:creationId xmlns:a16="http://schemas.microsoft.com/office/drawing/2014/main" id="{DD2FFC4F-32D4-6FC1-60A9-2A2DB0FA3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3049" y="-31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1630F-B420-2D64-DEE6-B640838F0142}"/>
              </a:ext>
            </a:extLst>
          </p:cNvPr>
          <p:cNvSpPr txBox="1"/>
          <p:nvPr/>
        </p:nvSpPr>
        <p:spPr>
          <a:xfrm>
            <a:off x="643466" y="643466"/>
            <a:ext cx="7708053" cy="3948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True or False?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Bullying is something that only happens once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1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72070-1031-9BC3-8633-87127E50E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7" r="188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17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1D57427C-4441-4BAA-91E8-76411E119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99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3F0E5-8C14-ABD0-327B-2D56F52A8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362" y="3429000"/>
            <a:ext cx="2800350" cy="2095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A4682AB-70FF-C991-5909-7234A9791AC9}"/>
              </a:ext>
            </a:extLst>
          </p:cNvPr>
          <p:cNvGrpSpPr/>
          <p:nvPr/>
        </p:nvGrpSpPr>
        <p:grpSpPr>
          <a:xfrm>
            <a:off x="4938712" y="2609373"/>
            <a:ext cx="2883535" cy="2336203"/>
            <a:chOff x="4391799" y="2554965"/>
            <a:chExt cx="3638550" cy="28800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45AD88-9D13-BD03-97AC-3961189F8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1799" y="2554965"/>
              <a:ext cx="3638550" cy="27432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78E42A-C3C3-2C77-CE88-97D7F4CBC717}"/>
                </a:ext>
              </a:extLst>
            </p:cNvPr>
            <p:cNvSpPr/>
            <p:nvPr/>
          </p:nvSpPr>
          <p:spPr>
            <a:xfrm>
              <a:off x="4561840" y="4511655"/>
              <a:ext cx="3193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Discussion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F78D8C4-97E8-36D8-7520-0CDE9C8E7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906" y="3126740"/>
            <a:ext cx="1691174" cy="239776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079C01A-7E37-F17C-2EF6-C773CE1F6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79B2EA-E515-FF80-C9DC-325F7F51E8F8}"/>
              </a:ext>
            </a:extLst>
          </p:cNvPr>
          <p:cNvSpPr txBox="1"/>
          <p:nvPr/>
        </p:nvSpPr>
        <p:spPr>
          <a:xfrm>
            <a:off x="2499360" y="457200"/>
            <a:ext cx="776224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What does bullying look like? What does bullying feel like?</a:t>
            </a:r>
          </a:p>
        </p:txBody>
      </p:sp>
    </p:spTree>
    <p:extLst>
      <p:ext uri="{BB962C8B-B14F-4D97-AF65-F5344CB8AC3E}">
        <p14:creationId xmlns:p14="http://schemas.microsoft.com/office/powerpoint/2010/main" val="147665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14A77D-35CD-D7DB-764C-8B15F5101DE5}"/>
              </a:ext>
            </a:extLst>
          </p:cNvPr>
          <p:cNvSpPr txBox="1"/>
          <p:nvPr/>
        </p:nvSpPr>
        <p:spPr>
          <a:xfrm>
            <a:off x="5943600" y="266307"/>
            <a:ext cx="6149340" cy="63253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noise!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xhibition in the hall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a poster to show the message: 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draw and colour your own poster of the message.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three-picture storyboard showing a situation, what needs to be done and the message.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model of a bullying situation and its resolution with labels using plasticine.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photos and use ICT to make lettered banners to go with the photos.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collage of the message.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 a rap to convey the message and/ or a dance-record this on a video.</a:t>
            </a:r>
          </a:p>
        </p:txBody>
      </p:sp>
      <p:pic>
        <p:nvPicPr>
          <p:cNvPr id="2" name="Picture 1" descr="A screenshot of a video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31A2DFE-8EC0-F48A-CC79-CA9FB9C4E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99060" y="752967"/>
            <a:ext cx="5765747" cy="32432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F594AB-EEAC-0EFB-00E9-58FD20026E44}"/>
              </a:ext>
            </a:extLst>
          </p:cNvPr>
          <p:cNvSpPr txBox="1"/>
          <p:nvPr/>
        </p:nvSpPr>
        <p:spPr>
          <a:xfrm>
            <a:off x="99060" y="161925"/>
            <a:ext cx="6057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Make a noise about bullying!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8412F-FF1F-A43F-4CBB-ABE639A1C9F8}"/>
              </a:ext>
            </a:extLst>
          </p:cNvPr>
          <p:cNvSpPr txBox="1"/>
          <p:nvPr/>
        </p:nvSpPr>
        <p:spPr>
          <a:xfrm>
            <a:off x="99060" y="4597400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Click the image to re-watch the video so that you are clear on the message.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47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itting on a wall&#10;&#10;Description automatically generated">
            <a:extLst>
              <a:ext uri="{FF2B5EF4-FFF2-40B4-BE49-F238E27FC236}">
                <a16:creationId xmlns:a16="http://schemas.microsoft.com/office/drawing/2014/main" id="{AFDF795D-24C6-28F0-73FF-C6CB48373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3349"/>
            <a:ext cx="8725354" cy="5381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282AC-5977-A08E-99AA-308AA6CBD0E3}"/>
              </a:ext>
            </a:extLst>
          </p:cNvPr>
          <p:cNvSpPr txBox="1"/>
          <p:nvPr/>
        </p:nvSpPr>
        <p:spPr>
          <a:xfrm>
            <a:off x="190500" y="5647433"/>
            <a:ext cx="6191250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Why are these celebs wearing odd socks?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40794-403F-2B4C-287C-A87282F8A382}"/>
              </a:ext>
            </a:extLst>
          </p:cNvPr>
          <p:cNvSpPr txBox="1"/>
          <p:nvPr/>
        </p:nvSpPr>
        <p:spPr>
          <a:xfrm>
            <a:off x="6638925" y="5647433"/>
            <a:ext cx="517207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What messages do they want people to listen to?</a:t>
            </a:r>
          </a:p>
        </p:txBody>
      </p:sp>
    </p:spTree>
    <p:extLst>
      <p:ext uri="{BB962C8B-B14F-4D97-AF65-F5344CB8AC3E}">
        <p14:creationId xmlns:p14="http://schemas.microsoft.com/office/powerpoint/2010/main" val="3698178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21778C-1E3A-41A0-54FB-69BDF4471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07301" cy="599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14A77D-35CD-D7DB-764C-8B15F5101DE5}"/>
              </a:ext>
            </a:extLst>
          </p:cNvPr>
          <p:cNvSpPr txBox="1"/>
          <p:nvPr/>
        </p:nvSpPr>
        <p:spPr>
          <a:xfrm>
            <a:off x="6593840" y="735042"/>
            <a:ext cx="51511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We are all different and unique!</a:t>
            </a:r>
          </a:p>
          <a:p>
            <a:endParaRPr lang="en-GB" sz="3200" dirty="0"/>
          </a:p>
          <a:p>
            <a:r>
              <a:rPr lang="en-GB" sz="3200" b="1" dirty="0"/>
              <a:t>Design a pair of socks. </a:t>
            </a:r>
            <a:r>
              <a:rPr lang="en-GB" sz="3200" dirty="0"/>
              <a:t>On one sock show what makes you unique and different.</a:t>
            </a:r>
          </a:p>
          <a:p>
            <a:r>
              <a:rPr lang="en-GB" sz="3200" dirty="0"/>
              <a:t>On the other, put a  design for the anti-bullying message: make some noise!</a:t>
            </a:r>
          </a:p>
        </p:txBody>
      </p:sp>
    </p:spTree>
    <p:extLst>
      <p:ext uri="{BB962C8B-B14F-4D97-AF65-F5344CB8AC3E}">
        <p14:creationId xmlns:p14="http://schemas.microsoft.com/office/powerpoint/2010/main" val="2111665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203</Words>
  <Application>Microsoft Office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Medway Autism Group and Information Centre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Hazelby</dc:creator>
  <cp:lastModifiedBy>Simon Hazelby</cp:lastModifiedBy>
  <cp:revision>12</cp:revision>
  <dcterms:created xsi:type="dcterms:W3CDTF">2023-10-04T11:04:02Z</dcterms:created>
  <dcterms:modified xsi:type="dcterms:W3CDTF">2023-10-09T13:30:15Z</dcterms:modified>
</cp:coreProperties>
</file>